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05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97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92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7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08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67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01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9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2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81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D202-FFCD-491C-80ED-7BD00660C3F7}" type="datetimeFigureOut">
              <a:rPr lang="cs-CZ" smtClean="0"/>
              <a:t>20.9.2020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2363-BE5E-4737-AA54-17294AD09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8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Category:Self-portrait_paintings_by_Vincent_van_Gogh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343" y="620486"/>
            <a:ext cx="1151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autoportrét REMBRANDT (1606 – 1669)</a:t>
            </a:r>
            <a:endParaRPr lang="cs-CZ" sz="40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348342" y="1685979"/>
            <a:ext cx="11426789" cy="4367316"/>
            <a:chOff x="348342" y="1892807"/>
            <a:chExt cx="11426789" cy="436731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2" y="1892807"/>
              <a:ext cx="3617767" cy="436731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743" y="1962325"/>
              <a:ext cx="3614057" cy="4297798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321" y="1970464"/>
              <a:ext cx="3494810" cy="4289658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239484" y="6226236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1640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34543" y="6226236"/>
            <a:ext cx="238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1661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184333" y="6226236"/>
            <a:ext cx="18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1669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9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343" y="620486"/>
            <a:ext cx="1151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autoportrét PAUL GAUGUIN (1848 – 1903)</a:t>
            </a:r>
            <a:endParaRPr lang="cs-CZ" sz="4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52" y="1701955"/>
            <a:ext cx="3585101" cy="42768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9" y="1701955"/>
            <a:ext cx="3217025" cy="42768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6" y="1701955"/>
            <a:ext cx="3477127" cy="427686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8025062" y="60383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1894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4121" y="604089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1893</a:t>
            </a:r>
          </a:p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54643" y="59947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1893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4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343" y="620486"/>
            <a:ext cx="1151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autoportrét VINCENT VAN GOGH</a:t>
            </a:r>
            <a:r>
              <a:rPr lang="en-US" sz="4000" b="1" dirty="0" smtClean="0"/>
              <a:t> </a:t>
            </a:r>
            <a:r>
              <a:rPr lang="cs-CZ" sz="4000" b="1" dirty="0" smtClean="0"/>
              <a:t>(1853 – 1890)</a:t>
            </a:r>
            <a:endParaRPr lang="cs-CZ" sz="4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6" y="2016368"/>
            <a:ext cx="2807636" cy="33996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12" y="2016369"/>
            <a:ext cx="2585817" cy="33996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6" y="2016368"/>
            <a:ext cx="2774847" cy="33996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58" y="2016368"/>
            <a:ext cx="2559068" cy="339969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79074" y="5479226"/>
            <a:ext cx="238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1887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8343" y="6281057"/>
            <a:ext cx="5085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6"/>
              </a:rPr>
              <a:t>https://commons.wikimedia.org/wiki/Category:Self-portrait_paintings_by_Vincent_van_Gogh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63342" y="54712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1889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991600" y="55365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1889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0816" y="55365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1887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5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343" y="620486"/>
            <a:ext cx="1151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autoportrét PICASSO (1881 – 1973)</a:t>
            </a:r>
            <a:endParaRPr lang="cs-CZ" sz="4000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8246287" y="1610994"/>
            <a:ext cx="3326112" cy="4799908"/>
            <a:chOff x="8246287" y="1610994"/>
            <a:chExt cx="3326112" cy="4799908"/>
          </a:xfrm>
        </p:grpSpPr>
        <p:sp>
          <p:nvSpPr>
            <p:cNvPr id="15" name="TextovéPole 14"/>
            <p:cNvSpPr txBox="1"/>
            <p:nvPr/>
          </p:nvSpPr>
          <p:spPr>
            <a:xfrm>
              <a:off x="8246287" y="6041570"/>
              <a:ext cx="1843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1972 - 90 let</a:t>
              </a:r>
              <a:endParaRPr lang="cs-CZ" dirty="0"/>
            </a:p>
          </p:txBody>
        </p:sp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6287" y="1610994"/>
              <a:ext cx="3326112" cy="4308543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/>
        </p:nvGrpSpPr>
        <p:grpSpPr>
          <a:xfrm>
            <a:off x="4056695" y="1631494"/>
            <a:ext cx="3376186" cy="4761255"/>
            <a:chOff x="3501190" y="1631494"/>
            <a:chExt cx="3376186" cy="4761255"/>
          </a:xfrm>
        </p:grpSpPr>
        <p:sp>
          <p:nvSpPr>
            <p:cNvPr id="14" name="TextovéPole 13"/>
            <p:cNvSpPr txBox="1"/>
            <p:nvPr/>
          </p:nvSpPr>
          <p:spPr>
            <a:xfrm>
              <a:off x="3501190" y="6023417"/>
              <a:ext cx="2383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1907 – 66 let</a:t>
              </a:r>
              <a:endParaRPr lang="cs-CZ" dirty="0"/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190" y="1631494"/>
              <a:ext cx="3376186" cy="4291620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348343" y="1631494"/>
            <a:ext cx="2894945" cy="4761255"/>
            <a:chOff x="348343" y="1631494"/>
            <a:chExt cx="2894945" cy="4761255"/>
          </a:xfrm>
        </p:grpSpPr>
        <p:sp>
          <p:nvSpPr>
            <p:cNvPr id="8" name="TextovéPole 7"/>
            <p:cNvSpPr txBox="1"/>
            <p:nvPr/>
          </p:nvSpPr>
          <p:spPr>
            <a:xfrm>
              <a:off x="348343" y="6023417"/>
              <a:ext cx="1552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1896 – 15 let</a:t>
              </a:r>
              <a:endParaRPr lang="cs-CZ" dirty="0"/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56" y="1631494"/>
              <a:ext cx="2818432" cy="4288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2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56</Words>
  <Application>Microsoft Office PowerPoint</Application>
  <PresentationFormat>Širokoúhlá obrazovka</PresentationFormat>
  <Paragraphs>18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</dc:creator>
  <cp:lastModifiedBy>Kateřina</cp:lastModifiedBy>
  <cp:revision>8</cp:revision>
  <dcterms:created xsi:type="dcterms:W3CDTF">2020-09-20T20:57:58Z</dcterms:created>
  <dcterms:modified xsi:type="dcterms:W3CDTF">2020-09-20T21:51:14Z</dcterms:modified>
</cp:coreProperties>
</file>